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8" r:id="rId11"/>
    <p:sldId id="266" r:id="rId12"/>
    <p:sldId id="280" r:id="rId13"/>
    <p:sldId id="281" r:id="rId14"/>
    <p:sldId id="276" r:id="rId15"/>
    <p:sldId id="278" r:id="rId16"/>
    <p:sldId id="275" r:id="rId17"/>
    <p:sldId id="267" r:id="rId18"/>
    <p:sldId id="279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0" r:id="rId29"/>
    <p:sldId id="274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83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tous, je m'appelle Wassim BACHA, j'ai 22 ans et j'ai récemment obtenu mon BTS Services Informatiques aux Organisations. Actuellement, je travaille en tant que développeur </a:t>
            </a:r>
            <a:r>
              <a:rPr lang="fr-FR" dirty="0" err="1"/>
              <a:t>FullStack</a:t>
            </a:r>
            <a:r>
              <a:rPr lang="fr-FR" dirty="0"/>
              <a:t> chez </a:t>
            </a:r>
            <a:r>
              <a:rPr lang="fr-FR" dirty="0" err="1"/>
              <a:t>ADventori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modèle conceptuel de données de la base de données, montrant les entités et leurs 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80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4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86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svg"/><Relationship Id="rId7" Type="http://schemas.openxmlformats.org/officeDocument/2006/relationships/image" Target="../media/image3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315A950B-9F5F-C143-8F4E-BA3AFC83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38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284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17037568-B65A-786C-ED34-0108F77A9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1" y="2355363"/>
            <a:ext cx="4310651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92158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9" y="2321687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78" y="2347857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558" y="2403072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315" y="4369424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43" y="4565357"/>
            <a:ext cx="3155030" cy="2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 de base de données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6BE3-4FBB-8C44-CE3F-CAF0C571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51" y="2211091"/>
            <a:ext cx="9497498" cy="42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0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45883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1 – Présentation Personnelle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Conception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Développement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Déploiement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Technologies &amp; Outils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E519-0E8D-3CD9-BB82-83DB85F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61" y="1348966"/>
            <a:ext cx="6642063" cy="497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</a:t>
            </a:r>
            <a:r>
              <a:rPr lang="fr-FR" dirty="0" err="1"/>
              <a:t>dashboard</a:t>
            </a:r>
            <a:endParaRPr lang="fr-FR" dirty="0"/>
          </a:p>
          <a:p>
            <a:r>
              <a:rPr lang="fr-FR" dirty="0"/>
              <a:t>Destiné aux coiffeurs, </a:t>
            </a:r>
          </a:p>
          <a:p>
            <a:r>
              <a:rPr lang="fr-FR" dirty="0"/>
              <a:t>dans celle-ci, les coiffeurs ont </a:t>
            </a:r>
          </a:p>
          <a:p>
            <a:r>
              <a:rPr lang="fr-FR" dirty="0"/>
              <a:t>la possibilité de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Voir leur profil de coiffeur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Modifier leur description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Adopter le statut « prêt à coiffer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9– Déploiement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60124-8898-D93C-0ED7-92A539FF6E5D}"/>
              </a:ext>
            </a:extLst>
          </p:cNvPr>
          <p:cNvSpPr txBox="1"/>
          <p:nvPr/>
        </p:nvSpPr>
        <p:spPr>
          <a:xfrm>
            <a:off x="2489117" y="3165712"/>
            <a:ext cx="721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déployer mon application, j’utilise </a:t>
            </a:r>
            <a:r>
              <a:rPr lang="fr-FR" dirty="0" err="1"/>
              <a:t>Hostinger</a:t>
            </a:r>
            <a:r>
              <a:rPr lang="fr-FR" dirty="0"/>
              <a:t> qui me permet de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Héberger ma base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Déployer mon application sur un serveur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Obtenir un nom de domaine</a:t>
            </a:r>
          </a:p>
        </p:txBody>
      </p:sp>
      <p:pic>
        <p:nvPicPr>
          <p:cNvPr id="4" name="Picture 3" descr="A black background with purple letters">
            <a:extLst>
              <a:ext uri="{FF2B5EF4-FFF2-40B4-BE49-F238E27FC236}">
                <a16:creationId xmlns:a16="http://schemas.microsoft.com/office/drawing/2014/main" id="{5E702F71-8738-56D7-11F3-F90B8857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11" y="1813088"/>
            <a:ext cx="2096373" cy="14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7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584" y="197147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Wassim BACHA</a:t>
            </a:r>
          </a:p>
          <a:p>
            <a:pPr marL="0" indent="0">
              <a:buNone/>
            </a:pPr>
            <a:r>
              <a:rPr lang="fr-FR" sz="2400" dirty="0"/>
              <a:t>22 ans</a:t>
            </a:r>
          </a:p>
          <a:p>
            <a:pPr marL="0" indent="0">
              <a:buNone/>
            </a:pPr>
            <a:r>
              <a:rPr lang="fr-FR" sz="2400" dirty="0"/>
              <a:t>BTS Services Informatiques aux Organisations</a:t>
            </a:r>
          </a:p>
          <a:p>
            <a:pPr marL="0" indent="0">
              <a:buNone/>
            </a:pPr>
            <a:r>
              <a:rPr lang="fr-FR" sz="2400" dirty="0"/>
              <a:t>Développeur </a:t>
            </a:r>
            <a:r>
              <a:rPr lang="fr-FR" sz="2400" dirty="0" err="1"/>
              <a:t>FullStack</a:t>
            </a:r>
            <a:r>
              <a:rPr lang="fr-FR" sz="2400" dirty="0"/>
              <a:t> chez ADventori</a:t>
            </a:r>
          </a:p>
        </p:txBody>
      </p:sp>
      <p:pic>
        <p:nvPicPr>
          <p:cNvPr id="20" name="Picture 19" descr="A cat with a bandana covering its face">
            <a:extLst>
              <a:ext uri="{FF2B5EF4-FFF2-40B4-BE49-F238E27FC236}">
                <a16:creationId xmlns:a16="http://schemas.microsoft.com/office/drawing/2014/main" id="{1908AFA8-95E4-C62F-CBEC-1C1F4CD81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108"/>
            <a:ext cx="3353276" cy="3335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er Move" panose="02010803030201060303" pitchFamily="50" charset="0"/>
              </a:rPr>
              <a:t>Uber Cut is a web application that enables local hairdressers to connect with clients quickly, easily, and affordably.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r>
              <a:rPr lang="en-US" dirty="0">
                <a:latin typeface="Uber Move" panose="02010803030201060303" pitchFamily="50" charset="0"/>
              </a:rPr>
              <a:t>Its main benefits are :</a:t>
            </a:r>
          </a:p>
          <a:p>
            <a:endParaRPr lang="en-US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Uber Move" panose="02010803030201060303" pitchFamily="50" charset="0"/>
              </a:rPr>
              <a:t>Easy to Use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Open to </a:t>
            </a:r>
            <a:r>
              <a:rPr lang="fr-FR" dirty="0" err="1">
                <a:latin typeface="Uber Move" panose="02010803030201060303" pitchFamily="50" charset="0"/>
              </a:rPr>
              <a:t>everyone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Uber Move" panose="02010803030201060303" pitchFamily="50" charset="0"/>
              </a:rPr>
              <a:t>Honest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Prices</a:t>
            </a:r>
            <a:endParaRPr lang="fr-FR" dirty="0">
              <a:latin typeface="Uber Move" panose="02010803030201060303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Opportunity for </a:t>
            </a:r>
            <a:r>
              <a:rPr lang="fr-FR" dirty="0" err="1">
                <a:latin typeface="Uber Move" panose="02010803030201060303" pitchFamily="50" charset="0"/>
              </a:rPr>
              <a:t>talented</a:t>
            </a:r>
            <a:r>
              <a:rPr lang="fr-FR" dirty="0">
                <a:latin typeface="Uber Move" panose="02010803030201060303" pitchFamily="50" charset="0"/>
              </a:rPr>
              <a:t> </a:t>
            </a:r>
            <a:r>
              <a:rPr lang="fr-FR" dirty="0" err="1">
                <a:latin typeface="Uber Move" panose="02010803030201060303" pitchFamily="50" charset="0"/>
              </a:rPr>
              <a:t>hairdressers</a:t>
            </a:r>
            <a:r>
              <a:rPr lang="fr-FR" dirty="0">
                <a:latin typeface="Uber Move" panose="02010803030201060303" pitchFamily="50" charset="0"/>
              </a:rPr>
              <a:t> to </a:t>
            </a:r>
            <a:r>
              <a:rPr lang="fr-FR" dirty="0" err="1">
                <a:latin typeface="Uber Move" panose="02010803030201060303" pitchFamily="50" charset="0"/>
              </a:rPr>
              <a:t>work</a:t>
            </a:r>
            <a:endParaRPr lang="fr-FR" dirty="0">
              <a:latin typeface="Uber Move" panose="0201080303020106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7299</TotalTime>
  <Words>1174</Words>
  <Application>Microsoft Office PowerPoint</Application>
  <PresentationFormat>Grand écran</PresentationFormat>
  <Paragraphs>229</Paragraphs>
  <Slides>30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Uber Move</vt:lpstr>
      <vt:lpstr>Office Theme</vt:lpstr>
      <vt:lpstr>Présentation PowerPoint</vt:lpstr>
      <vt:lpstr>Présentation PowerPoint</vt:lpstr>
      <vt:lpstr>Présentation personnelle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129</cp:revision>
  <dcterms:created xsi:type="dcterms:W3CDTF">2024-06-03T07:27:24Z</dcterms:created>
  <dcterms:modified xsi:type="dcterms:W3CDTF">2024-06-10T10:55:26Z</dcterms:modified>
</cp:coreProperties>
</file>